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EF4B-4D28-4868-8FB0-B97EF3C5BC92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4FC07-CE26-4131-99F5-FB2832143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3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8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2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14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Krijimi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kufijve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stilit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listave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TIK 12 – Prof. </a:t>
            </a:r>
            <a:r>
              <a:rPr lang="en-US" err="1"/>
              <a:t>Blerand</a:t>
            </a:r>
            <a:r>
              <a:rPr lang="en-US"/>
              <a:t> </a:t>
            </a:r>
            <a:r>
              <a:rPr lang="en-US" err="1"/>
              <a:t>Koshi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Siguron</a:t>
            </a:r>
            <a:r>
              <a:rPr lang="en-US" dirty="0"/>
              <a:t> </a:t>
            </a:r>
            <a:r>
              <a:rPr lang="en-US" dirty="0" err="1"/>
              <a:t>ndarje</a:t>
            </a:r>
            <a:r>
              <a:rPr lang="en-US" dirty="0"/>
              <a:t> </a:t>
            </a:r>
            <a:r>
              <a:rPr lang="en-US" dirty="0" err="1"/>
              <a:t>vizuele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mes</a:t>
            </a:r>
            <a:r>
              <a:rPr lang="en-US" dirty="0"/>
              <a:t> </a:t>
            </a:r>
            <a:r>
              <a:rPr lang="en-US" dirty="0" err="1"/>
              <a:t>elementeve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faqes</a:t>
            </a:r>
            <a:endParaRPr lang="en-US" dirty="0"/>
          </a:p>
          <a:p>
            <a:r>
              <a:rPr lang="en-US" dirty="0" err="1"/>
              <a:t>Kur</a:t>
            </a:r>
            <a:r>
              <a:rPr lang="en-US" dirty="0"/>
              <a:t> </a:t>
            </a:r>
            <a:r>
              <a:rPr lang="en-US" dirty="0" err="1"/>
              <a:t>krijojmë</a:t>
            </a:r>
            <a:r>
              <a:rPr lang="en-US" dirty="0"/>
              <a:t> </a:t>
            </a:r>
            <a:r>
              <a:rPr lang="en-US" dirty="0" err="1"/>
              <a:t>kufinjë</a:t>
            </a:r>
            <a:r>
              <a:rPr lang="en-US" dirty="0"/>
              <a:t> </a:t>
            </a:r>
            <a:r>
              <a:rPr lang="en-US" dirty="0" err="1"/>
              <a:t>përmes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duhet</a:t>
            </a:r>
            <a:r>
              <a:rPr lang="en-US" dirty="0"/>
              <a:t> </a:t>
            </a:r>
            <a:r>
              <a:rPr lang="en-US" err="1"/>
              <a:t>të</a:t>
            </a:r>
            <a:r>
              <a:rPr lang="en-US"/>
              <a:t> vendosim </a:t>
            </a:r>
            <a:r>
              <a:rPr lang="en-US" dirty="0"/>
              <a:t>3 </a:t>
            </a:r>
            <a:r>
              <a:rPr lang="en-US" dirty="0" err="1"/>
              <a:t>vlera</a:t>
            </a:r>
            <a:endParaRPr lang="en-US" dirty="0"/>
          </a:p>
          <a:p>
            <a:pPr lvl="1"/>
            <a:r>
              <a:rPr lang="en-US" sz="2400" b="1" dirty="0" err="1"/>
              <a:t>trashësinë</a:t>
            </a:r>
            <a:endParaRPr lang="en-US" sz="2400" b="1" dirty="0"/>
          </a:p>
          <a:p>
            <a:pPr lvl="1"/>
            <a:r>
              <a:rPr lang="en-US" sz="2400" b="1" dirty="0" err="1"/>
              <a:t>stilin</a:t>
            </a:r>
            <a:endParaRPr lang="en-US" sz="2400" b="1" dirty="0"/>
          </a:p>
          <a:p>
            <a:pPr lvl="1"/>
            <a:r>
              <a:rPr lang="en-US" sz="2400" b="1" dirty="0" err="1"/>
              <a:t>ngjyrën</a:t>
            </a:r>
            <a:endParaRPr lang="en-US" sz="2400" b="1" dirty="0"/>
          </a:p>
          <a:p>
            <a:r>
              <a:rPr lang="en-US" dirty="0"/>
              <a:t>border: </a:t>
            </a:r>
            <a:r>
              <a:rPr lang="en-US" dirty="0" err="1"/>
              <a:t>1px</a:t>
            </a:r>
            <a:r>
              <a:rPr lang="en-US" dirty="0"/>
              <a:t> solid black;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err="1"/>
              <a:t>Vendosja</a:t>
            </a:r>
            <a:r>
              <a:rPr lang="en-US" b="0" dirty="0"/>
              <a:t> e </a:t>
            </a:r>
            <a:r>
              <a:rPr lang="en-US" b="0" dirty="0" err="1"/>
              <a:t>kufijve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7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Vendosja</a:t>
            </a:r>
            <a:r>
              <a:rPr lang="en-US" b="0" dirty="0"/>
              <a:t> e </a:t>
            </a:r>
            <a:r>
              <a:rPr lang="en-US" b="0" dirty="0" err="1"/>
              <a:t>kufijve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1934" t="17870" r="16335" b="61437"/>
          <a:stretch/>
        </p:blipFill>
        <p:spPr>
          <a:xfrm>
            <a:off x="539551" y="1448692"/>
            <a:ext cx="8016371" cy="248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91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4888" y="1124744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/>
              <a:t>&lt;!</a:t>
            </a:r>
            <a:r>
              <a:rPr lang="en-US" sz="2000" dirty="0" err="1"/>
              <a:t>doctype</a:t>
            </a:r>
            <a:r>
              <a:rPr lang="en-US" sz="2000" dirty="0"/>
              <a:t> html&gt;</a:t>
            </a:r>
          </a:p>
          <a:p>
            <a:pPr marL="109728" indent="0">
              <a:buNone/>
            </a:pPr>
            <a:r>
              <a:rPr lang="en-US" sz="2000" dirty="0"/>
              <a:t>&lt;html&gt;</a:t>
            </a:r>
          </a:p>
          <a:p>
            <a:pPr marL="109728" indent="0">
              <a:buNone/>
            </a:pPr>
            <a:r>
              <a:rPr lang="en-US" sz="2000" dirty="0"/>
              <a:t>&lt;head&gt;</a:t>
            </a:r>
          </a:p>
          <a:p>
            <a:pPr marL="109728" indent="0">
              <a:buNone/>
            </a:pPr>
            <a:r>
              <a:rPr lang="en-US" sz="2000" dirty="0"/>
              <a:t>&lt;title&gt;A </a:t>
            </a:r>
            <a:r>
              <a:rPr lang="en-US" sz="2000" dirty="0" err="1"/>
              <a:t>CSS</a:t>
            </a:r>
            <a:r>
              <a:rPr lang="en-US" sz="2000" dirty="0"/>
              <a:t> Exercise&lt;/title&gt;</a:t>
            </a:r>
          </a:p>
          <a:p>
            <a:pPr marL="109728" indent="0">
              <a:buNone/>
            </a:pPr>
            <a:r>
              <a:rPr lang="en-US" sz="2000" dirty="0"/>
              <a:t>&lt;link </a:t>
            </a:r>
            <a:r>
              <a:rPr lang="en-US" sz="2000" dirty="0" err="1"/>
              <a:t>rel</a:t>
            </a:r>
            <a:r>
              <a:rPr lang="en-US" sz="2000" dirty="0"/>
              <a:t>=”</a:t>
            </a:r>
            <a:r>
              <a:rPr lang="en-US" sz="2000" dirty="0" err="1"/>
              <a:t>stylesheet</a:t>
            </a:r>
            <a:r>
              <a:rPr lang="en-US" sz="2000" dirty="0"/>
              <a:t>” type=”text/</a:t>
            </a:r>
            <a:r>
              <a:rPr lang="en-US" sz="2000" dirty="0" err="1"/>
              <a:t>css</a:t>
            </a:r>
            <a:r>
              <a:rPr lang="en-US" sz="2000" dirty="0"/>
              <a:t>” </a:t>
            </a:r>
            <a:r>
              <a:rPr lang="en-US" sz="2000" dirty="0" err="1"/>
              <a:t>href</a:t>
            </a:r>
            <a:r>
              <a:rPr lang="en-US" sz="2000" dirty="0"/>
              <a:t>=”</a:t>
            </a:r>
            <a:r>
              <a:rPr lang="en-US" sz="2000" dirty="0" err="1"/>
              <a:t>style.css</a:t>
            </a:r>
            <a:r>
              <a:rPr lang="en-US" sz="2000" dirty="0"/>
              <a:t>”&gt;</a:t>
            </a:r>
          </a:p>
          <a:p>
            <a:pPr marL="109728" indent="0">
              <a:buNone/>
            </a:pPr>
            <a:r>
              <a:rPr lang="en-US" sz="2000" dirty="0"/>
              <a:t>&lt;/head&gt;</a:t>
            </a:r>
          </a:p>
          <a:p>
            <a:pPr marL="109728" indent="0">
              <a:buNone/>
            </a:pPr>
            <a:r>
              <a:rPr lang="en-US" sz="2000" dirty="0"/>
              <a:t>&lt;body&gt;</a:t>
            </a:r>
          </a:p>
          <a:p>
            <a:pPr marL="109728" indent="0">
              <a:buNone/>
            </a:pPr>
            <a:r>
              <a:rPr lang="en-US" sz="2000" dirty="0"/>
              <a:t>&lt;div </a:t>
            </a:r>
            <a:r>
              <a:rPr lang="en-US" sz="2000" b="1" dirty="0"/>
              <a:t>class=”</a:t>
            </a:r>
            <a:r>
              <a:rPr lang="en-US" sz="2000" b="1" dirty="0" err="1"/>
              <a:t>boldText</a:t>
            </a:r>
            <a:r>
              <a:rPr lang="en-US" sz="2000" b="1" dirty="0"/>
              <a:t> </a:t>
            </a:r>
            <a:r>
              <a:rPr lang="en-US" sz="2000" b="1" dirty="0" err="1"/>
              <a:t>addBorder</a:t>
            </a:r>
            <a:r>
              <a:rPr lang="en-US" sz="2000" b="1" dirty="0"/>
              <a:t>”</a:t>
            </a:r>
            <a:r>
              <a:rPr lang="en-US" sz="2000" dirty="0"/>
              <a:t>&gt;This is my web page.&lt;/div&gt;</a:t>
            </a:r>
          </a:p>
          <a:p>
            <a:pPr marL="109728" indent="0">
              <a:buNone/>
            </a:pPr>
            <a:r>
              <a:rPr lang="en-US" sz="2000" dirty="0"/>
              <a:t>&lt;div&gt;</a:t>
            </a:r>
          </a:p>
          <a:p>
            <a:pPr marL="109728" indent="0">
              <a:buNone/>
            </a:pPr>
            <a:r>
              <a:rPr lang="en-US" sz="2000" dirty="0"/>
              <a:t>This is the &lt;span&gt;nicest&lt;/span&gt; page I’ve made yet.</a:t>
            </a:r>
          </a:p>
          <a:p>
            <a:pPr marL="109728" indent="0">
              <a:buNone/>
            </a:pPr>
            <a:r>
              <a:rPr lang="en-US" sz="2000" dirty="0"/>
              <a:t>&lt;/div&gt;</a:t>
            </a:r>
          </a:p>
          <a:p>
            <a:pPr marL="109728" indent="0">
              <a:buNone/>
            </a:pPr>
            <a:r>
              <a:rPr lang="en-US" sz="2000" dirty="0"/>
              <a:t>&lt;div class=”</a:t>
            </a:r>
            <a:r>
              <a:rPr lang="en-US" sz="2000" dirty="0" err="1"/>
              <a:t>boldText</a:t>
            </a:r>
            <a:r>
              <a:rPr lang="en-US" sz="2000" dirty="0"/>
              <a:t>”&gt;Here is some text on my page.&lt;/div&gt;</a:t>
            </a:r>
          </a:p>
          <a:p>
            <a:pPr marL="109728" indent="0">
              <a:buNone/>
            </a:pPr>
            <a:r>
              <a:rPr lang="en-US" sz="2000" dirty="0"/>
              <a:t>&lt;/body&gt;</a:t>
            </a:r>
          </a:p>
          <a:p>
            <a:pPr marL="109728" indent="0">
              <a:buNone/>
            </a:pPr>
            <a:r>
              <a:rPr lang="en-US" sz="2000" dirty="0"/>
              <a:t>&lt;/html&gt;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Vendosja</a:t>
            </a:r>
            <a:r>
              <a:rPr lang="en-US" b="0" dirty="0"/>
              <a:t> e </a:t>
            </a:r>
            <a:r>
              <a:rPr lang="en-US" b="0" dirty="0" err="1"/>
              <a:t>kufijve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227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.</a:t>
            </a:r>
            <a:r>
              <a:rPr lang="en-US" dirty="0" err="1"/>
              <a:t>boldText</a:t>
            </a:r>
            <a:r>
              <a:rPr lang="en-US" dirty="0"/>
              <a:t> {</a:t>
            </a:r>
          </a:p>
          <a:p>
            <a:pPr marL="109728" indent="0">
              <a:buNone/>
            </a:pPr>
            <a:r>
              <a:rPr lang="en-US" dirty="0"/>
              <a:t>font-weight: bold;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span {</a:t>
            </a:r>
          </a:p>
          <a:p>
            <a:pPr marL="109728" indent="0">
              <a:buNone/>
            </a:pPr>
            <a:r>
              <a:rPr lang="en-US" dirty="0"/>
              <a:t>font-style: italic;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.</a:t>
            </a:r>
            <a:r>
              <a:rPr lang="en-US" dirty="0" err="1"/>
              <a:t>addBorder</a:t>
            </a:r>
            <a:r>
              <a:rPr lang="en-US" dirty="0"/>
              <a:t> {</a:t>
            </a:r>
          </a:p>
          <a:p>
            <a:pPr marL="109728" indent="0">
              <a:buNone/>
            </a:pPr>
            <a:r>
              <a:rPr lang="en-US" dirty="0"/>
              <a:t>border: </a:t>
            </a:r>
            <a:r>
              <a:rPr lang="en-US" dirty="0" err="1"/>
              <a:t>3px</a:t>
            </a:r>
            <a:r>
              <a:rPr lang="en-US" dirty="0"/>
              <a:t> double black;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fajlli</a:t>
            </a:r>
            <a:r>
              <a:rPr lang="en-US" dirty="0"/>
              <a:t> </a:t>
            </a:r>
            <a:r>
              <a:rPr lang="en-US" dirty="0" err="1"/>
              <a:t>style.css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79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.</a:t>
            </a:r>
            <a:r>
              <a:rPr lang="en-US" dirty="0" err="1"/>
              <a:t>addBorder</a:t>
            </a:r>
            <a:r>
              <a:rPr lang="en-US" dirty="0"/>
              <a:t> {</a:t>
            </a:r>
          </a:p>
          <a:p>
            <a:pPr marL="109728" indent="0">
              <a:buNone/>
            </a:pPr>
            <a:r>
              <a:rPr lang="en-US" dirty="0"/>
              <a:t>border: </a:t>
            </a:r>
            <a:r>
              <a:rPr lang="en-US" dirty="0" err="1"/>
              <a:t>3px</a:t>
            </a:r>
            <a:r>
              <a:rPr lang="en-US" dirty="0"/>
              <a:t> double black;</a:t>
            </a:r>
          </a:p>
          <a:p>
            <a:pPr marL="109728" indent="0">
              <a:buNone/>
            </a:pPr>
            <a:r>
              <a:rPr lang="en-US" dirty="0"/>
              <a:t>padding: </a:t>
            </a:r>
            <a:r>
              <a:rPr lang="en-US" dirty="0" err="1"/>
              <a:t>5px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padding-top, padding-bottom</a:t>
            </a:r>
            <a:r>
              <a:rPr lang="en-US"/>
              <a:t>, padding-right dhe padding-left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20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list-style-type property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/>
              <a:t>Ndryshimi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 </a:t>
            </a:r>
            <a:r>
              <a:rPr lang="en-US" b="0" dirty="0" err="1"/>
              <a:t>stilit</a:t>
            </a:r>
            <a:r>
              <a:rPr lang="en-US" b="0" dirty="0"/>
              <a:t> </a:t>
            </a:r>
            <a:r>
              <a:rPr lang="en-US" b="0" dirty="0" err="1"/>
              <a:t>të</a:t>
            </a:r>
            <a:r>
              <a:rPr lang="en-US" b="0" dirty="0"/>
              <a:t> </a:t>
            </a:r>
            <a:r>
              <a:rPr lang="en-US" b="0" dirty="0" err="1"/>
              <a:t>listës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4054" t="36770" r="3932" b="22596"/>
          <a:stretch/>
        </p:blipFill>
        <p:spPr>
          <a:xfrm>
            <a:off x="84026" y="2132856"/>
            <a:ext cx="8975947" cy="367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980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048000"/>
            <a:ext cx="261321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Pyetje</a:t>
            </a:r>
            <a:endParaRPr lang="en-US" sz="6600" b="1" cap="none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0790" y="1143000"/>
            <a:ext cx="1056210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898</TotalTime>
  <Words>211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Krijimi i kufijve dhe stilit te listave</vt:lpstr>
      <vt:lpstr>Vendosja e kufijve</vt:lpstr>
      <vt:lpstr>Vendosja e kufijve</vt:lpstr>
      <vt:lpstr>Vendosja e kufijve</vt:lpstr>
      <vt:lpstr>CSS fajlli style.css</vt:lpstr>
      <vt:lpstr>PowerPoint Presentation</vt:lpstr>
      <vt:lpstr>Ndryshimi i stilit të listës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Konceptet Themelore</dc:title>
  <dc:creator>Blerandi</dc:creator>
  <cp:lastModifiedBy>HP G4</cp:lastModifiedBy>
  <cp:revision>139</cp:revision>
  <dcterms:created xsi:type="dcterms:W3CDTF">2016-08-30T18:56:28Z</dcterms:created>
  <dcterms:modified xsi:type="dcterms:W3CDTF">2022-11-19T15:09:12Z</dcterms:modified>
</cp:coreProperties>
</file>